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65" r:id="rId4"/>
    <p:sldId id="258" r:id="rId5"/>
    <p:sldId id="268" r:id="rId6"/>
    <p:sldId id="259" r:id="rId7"/>
    <p:sldId id="261" r:id="rId8"/>
    <p:sldId id="262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5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8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374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2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9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9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6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1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5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1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7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5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8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9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EE18CD-B118-4806-8D9C-7285ACD5265F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787B-531B-4097-AD13-52FC0E605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05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Лагерь с дневным пребыванием детей</a:t>
            </a:r>
            <a:br>
              <a:rPr lang="ru-RU" dirty="0" smtClean="0"/>
            </a:br>
            <a:r>
              <a:rPr lang="ru-RU" dirty="0" smtClean="0"/>
              <a:t>июнь 2025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МУДО «ЦДО Ивантеевского района»</a:t>
            </a:r>
            <a:endParaRPr lang="ru-RU" dirty="0"/>
          </a:p>
        </p:txBody>
      </p:sp>
      <p:pic>
        <p:nvPicPr>
          <p:cNvPr id="4" name="Летом солнце нас встречает - мину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Посещали бассейн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67" y="3158497"/>
            <a:ext cx="38100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59" y="1485769"/>
            <a:ext cx="4460607" cy="33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7364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048" y="452718"/>
            <a:ext cx="10140286" cy="173092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 1 по25 июня 2025 года была организована работа лагеря с дневным пребыванием детей.</a:t>
            </a:r>
            <a:br>
              <a:rPr lang="ru-RU" sz="4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это время было реализовано 2 краткосрочные программы:</a:t>
            </a:r>
          </a:p>
          <a:p>
            <a:r>
              <a:rPr lang="ru-RU" dirty="0" smtClean="0"/>
              <a:t>«Обучение детей основам туризма в условиях детского оздоровительного лагеря»- туристско-краеведческой направленности </a:t>
            </a:r>
          </a:p>
          <a:p>
            <a:r>
              <a:rPr lang="ru-RU" dirty="0" smtClean="0"/>
              <a:t>«В гостях у лета»- физкультурно- спортивной направленности</a:t>
            </a:r>
          </a:p>
          <a:p>
            <a:endParaRPr lang="ru-RU" dirty="0"/>
          </a:p>
          <a:p>
            <a:r>
              <a:rPr lang="ru-RU" dirty="0" smtClean="0"/>
              <a:t>На программы было зачислено 30 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8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площадки и первая игра в футбол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50924"/>
            <a:ext cx="5032076" cy="37772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9001"/>
            <a:ext cx="5540989" cy="41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5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436728"/>
            <a:ext cx="10462183" cy="1924151"/>
          </a:xfrm>
        </p:spPr>
        <p:txBody>
          <a:bodyPr/>
          <a:lstStyle/>
          <a:p>
            <a:r>
              <a:rPr lang="ru-RU" dirty="0" smtClean="0"/>
              <a:t>Учимся ходить по канату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07" y="2074888"/>
            <a:ext cx="1891370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0825" y="2072968"/>
            <a:ext cx="2122653" cy="3773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82" y="1398803"/>
            <a:ext cx="2912091" cy="35377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" y="1265188"/>
            <a:ext cx="2567201" cy="34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Взбираться наверх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00" y="36512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012" y="1690688"/>
            <a:ext cx="2808145" cy="49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89" y="354843"/>
            <a:ext cx="10616820" cy="1351128"/>
          </a:xfrm>
        </p:spPr>
        <p:txBody>
          <a:bodyPr/>
          <a:lstStyle/>
          <a:p>
            <a:r>
              <a:rPr lang="ru-RU" dirty="0" smtClean="0"/>
              <a:t>Просто отдыхаем на спортивной площадке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 flipH="1">
            <a:off x="10645253" y="7629099"/>
            <a:ext cx="653956" cy="7241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1896398"/>
            <a:ext cx="5663820" cy="42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 играть в футбол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41" y="1287990"/>
            <a:ext cx="8879006" cy="332791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52380"/>
            <a:ext cx="5199797" cy="19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0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«Весёлые старты»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15" y="127389"/>
            <a:ext cx="5801784" cy="435133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4363"/>
            <a:ext cx="4913194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Возложение цветов </a:t>
            </a:r>
            <a:br>
              <a:rPr lang="ru-RU" dirty="0" smtClean="0"/>
            </a:br>
            <a:r>
              <a:rPr lang="ru-RU" dirty="0" smtClean="0"/>
              <a:t>и просмотр фильмов в кинотеатре «Колос»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07" y="1957104"/>
            <a:ext cx="5571136" cy="4195762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8986"/>
            <a:ext cx="3555792" cy="47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84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98</Words>
  <Application>Microsoft Office PowerPoint</Application>
  <PresentationFormat>Широкоэкранный</PresentationFormat>
  <Paragraphs>17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Лагерь с дневным пребыванием детей июнь 2025</vt:lpstr>
      <vt:lpstr>С 1 по25 июня 2025 года была организована работа лагеря с дневным пребыванием детей.   </vt:lpstr>
      <vt:lpstr>Открытие площадки и первая игра в футбол</vt:lpstr>
      <vt:lpstr>Учимся ходить по канату</vt:lpstr>
      <vt:lpstr>Взбираться наверх</vt:lpstr>
      <vt:lpstr>Просто отдыхаем на спортивной площадке</vt:lpstr>
      <vt:lpstr>Любим играть в футбол</vt:lpstr>
      <vt:lpstr>«Весёлые старты»</vt:lpstr>
      <vt:lpstr>Возложение цветов  и просмотр фильмов в кинотеатре «Колос»</vt:lpstr>
      <vt:lpstr>                  Посещали бассейн           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Лагерь с дневным пребыванием детей июнь 2025</dc:title>
  <dc:creator>notebook</dc:creator>
  <cp:lastModifiedBy>notebook</cp:lastModifiedBy>
  <cp:revision>8</cp:revision>
  <dcterms:created xsi:type="dcterms:W3CDTF">2025-08-25T06:00:59Z</dcterms:created>
  <dcterms:modified xsi:type="dcterms:W3CDTF">2025-08-25T07:27:43Z</dcterms:modified>
</cp:coreProperties>
</file>